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9" r:id="rId3"/>
    <p:sldId id="258" r:id="rId4"/>
    <p:sldId id="260" r:id="rId5"/>
    <p:sldId id="261" r:id="rId6"/>
    <p:sldId id="262" r:id="rId7"/>
    <p:sldId id="263" r:id="rId8"/>
    <p:sldId id="264" r:id="rId9"/>
    <p:sldId id="266"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0432A6-5C70-44BC-9D46-BC0A84D91CD3}" v="104" dt="2019-05-04T12:57:13.4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6" d="100"/>
          <a:sy n="66" d="100"/>
        </p:scale>
        <p:origin x="85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e Lueras" userId="1c2600c7-128e-4f93-81ee-115348192d61" providerId="ADAL" clId="{400432A6-5C70-44BC-9D46-BC0A84D91CD3}"/>
    <pc:docChg chg="undo custSel addSld delSld modSld sldOrd">
      <pc:chgData name="Stephanie Lueras" userId="1c2600c7-128e-4f93-81ee-115348192d61" providerId="ADAL" clId="{400432A6-5C70-44BC-9D46-BC0A84D91CD3}" dt="2019-05-04T15:12:54.458" v="1794" actId="114"/>
      <pc:docMkLst>
        <pc:docMk/>
      </pc:docMkLst>
      <pc:sldChg chg="modSp">
        <pc:chgData name="Stephanie Lueras" userId="1c2600c7-128e-4f93-81ee-115348192d61" providerId="ADAL" clId="{400432A6-5C70-44BC-9D46-BC0A84D91CD3}" dt="2019-05-04T12:57:13.436" v="103" actId="20577"/>
        <pc:sldMkLst>
          <pc:docMk/>
          <pc:sldMk cId="3971930633" sldId="256"/>
        </pc:sldMkLst>
        <pc:spChg chg="mod">
          <ac:chgData name="Stephanie Lueras" userId="1c2600c7-128e-4f93-81ee-115348192d61" providerId="ADAL" clId="{400432A6-5C70-44BC-9D46-BC0A84D91CD3}" dt="2019-05-04T12:54:15.256" v="52" actId="20577"/>
          <ac:spMkLst>
            <pc:docMk/>
            <pc:sldMk cId="3971930633" sldId="256"/>
            <ac:spMk id="2" creationId="{14F01364-7604-4A54-A22B-639F39F261AA}"/>
          </ac:spMkLst>
        </pc:spChg>
        <pc:spChg chg="mod">
          <ac:chgData name="Stephanie Lueras" userId="1c2600c7-128e-4f93-81ee-115348192d61" providerId="ADAL" clId="{400432A6-5C70-44BC-9D46-BC0A84D91CD3}" dt="2019-05-04T12:57:13.436" v="103" actId="20577"/>
          <ac:spMkLst>
            <pc:docMk/>
            <pc:sldMk cId="3971930633" sldId="256"/>
            <ac:spMk id="3" creationId="{636075FA-F26F-4A15-BEC5-0F500B80967E}"/>
          </ac:spMkLst>
        </pc:spChg>
      </pc:sldChg>
      <pc:sldChg chg="add del">
        <pc:chgData name="Stephanie Lueras" userId="1c2600c7-128e-4f93-81ee-115348192d61" providerId="ADAL" clId="{400432A6-5C70-44BC-9D46-BC0A84D91CD3}" dt="2019-05-04T13:00:21.306" v="106" actId="2696"/>
        <pc:sldMkLst>
          <pc:docMk/>
          <pc:sldMk cId="328654167" sldId="257"/>
        </pc:sldMkLst>
      </pc:sldChg>
      <pc:sldChg chg="addSp delSp modSp add">
        <pc:chgData name="Stephanie Lueras" userId="1c2600c7-128e-4f93-81ee-115348192d61" providerId="ADAL" clId="{400432A6-5C70-44BC-9D46-BC0A84D91CD3}" dt="2019-05-04T13:12:16.835" v="405" actId="1076"/>
        <pc:sldMkLst>
          <pc:docMk/>
          <pc:sldMk cId="4161185284" sldId="258"/>
        </pc:sldMkLst>
        <pc:spChg chg="add del mod">
          <ac:chgData name="Stephanie Lueras" userId="1c2600c7-128e-4f93-81ee-115348192d61" providerId="ADAL" clId="{400432A6-5C70-44BC-9D46-BC0A84D91CD3}" dt="2019-05-04T13:07:32.158" v="295" actId="11529"/>
          <ac:spMkLst>
            <pc:docMk/>
            <pc:sldMk cId="4161185284" sldId="258"/>
            <ac:spMk id="4" creationId="{34286872-03B2-432D-8E39-2D894218FF93}"/>
          </ac:spMkLst>
        </pc:spChg>
        <pc:spChg chg="add mod">
          <ac:chgData name="Stephanie Lueras" userId="1c2600c7-128e-4f93-81ee-115348192d61" providerId="ADAL" clId="{400432A6-5C70-44BC-9D46-BC0A84D91CD3}" dt="2019-05-04T13:08:43.381" v="317" actId="1076"/>
          <ac:spMkLst>
            <pc:docMk/>
            <pc:sldMk cId="4161185284" sldId="258"/>
            <ac:spMk id="5" creationId="{8FDF6A43-A9A2-4DF1-A195-24DD326DC575}"/>
          </ac:spMkLst>
        </pc:spChg>
        <pc:spChg chg="add mod">
          <ac:chgData name="Stephanie Lueras" userId="1c2600c7-128e-4f93-81ee-115348192d61" providerId="ADAL" clId="{400432A6-5C70-44BC-9D46-BC0A84D91CD3}" dt="2019-05-04T13:09:54.438" v="339" actId="1076"/>
          <ac:spMkLst>
            <pc:docMk/>
            <pc:sldMk cId="4161185284" sldId="258"/>
            <ac:spMk id="6" creationId="{75B856EE-DC77-4913-A604-F4F71A7E474A}"/>
          </ac:spMkLst>
        </pc:spChg>
        <pc:spChg chg="add mod">
          <ac:chgData name="Stephanie Lueras" userId="1c2600c7-128e-4f93-81ee-115348192d61" providerId="ADAL" clId="{400432A6-5C70-44BC-9D46-BC0A84D91CD3}" dt="2019-05-04T13:10:07.359" v="340" actId="1076"/>
          <ac:spMkLst>
            <pc:docMk/>
            <pc:sldMk cId="4161185284" sldId="258"/>
            <ac:spMk id="7" creationId="{0B4888AD-FC1E-4EC9-B0E5-B809D49BBAC0}"/>
          </ac:spMkLst>
        </pc:spChg>
        <pc:spChg chg="add del mod">
          <ac:chgData name="Stephanie Lueras" userId="1c2600c7-128e-4f93-81ee-115348192d61" providerId="ADAL" clId="{400432A6-5C70-44BC-9D46-BC0A84D91CD3}" dt="2019-05-04T13:10:59.189" v="368" actId="11529"/>
          <ac:spMkLst>
            <pc:docMk/>
            <pc:sldMk cId="4161185284" sldId="258"/>
            <ac:spMk id="8" creationId="{5579D1C3-F08A-4D1B-91DC-9C65BE5456B4}"/>
          </ac:spMkLst>
        </pc:spChg>
        <pc:spChg chg="add mod">
          <ac:chgData name="Stephanie Lueras" userId="1c2600c7-128e-4f93-81ee-115348192d61" providerId="ADAL" clId="{400432A6-5C70-44BC-9D46-BC0A84D91CD3}" dt="2019-05-04T13:11:20.903" v="379" actId="1076"/>
          <ac:spMkLst>
            <pc:docMk/>
            <pc:sldMk cId="4161185284" sldId="258"/>
            <ac:spMk id="9" creationId="{955642CE-C817-4D29-8AA9-8DE07B3E1B54}"/>
          </ac:spMkLst>
        </pc:spChg>
        <pc:spChg chg="add mod">
          <ac:chgData name="Stephanie Lueras" userId="1c2600c7-128e-4f93-81ee-115348192d61" providerId="ADAL" clId="{400432A6-5C70-44BC-9D46-BC0A84D91CD3}" dt="2019-05-04T13:11:41.250" v="391" actId="1076"/>
          <ac:spMkLst>
            <pc:docMk/>
            <pc:sldMk cId="4161185284" sldId="258"/>
            <ac:spMk id="10" creationId="{CA9531A8-ACF8-44CB-AC4A-21D9A3E50E53}"/>
          </ac:spMkLst>
        </pc:spChg>
        <pc:spChg chg="add mod">
          <ac:chgData name="Stephanie Lueras" userId="1c2600c7-128e-4f93-81ee-115348192d61" providerId="ADAL" clId="{400432A6-5C70-44BC-9D46-BC0A84D91CD3}" dt="2019-05-04T13:12:16.835" v="405" actId="1076"/>
          <ac:spMkLst>
            <pc:docMk/>
            <pc:sldMk cId="4161185284" sldId="258"/>
            <ac:spMk id="11" creationId="{B400FF2E-7CBB-48EA-9FC9-A3EFA606A050}"/>
          </ac:spMkLst>
        </pc:spChg>
        <pc:picChg chg="add del mod">
          <ac:chgData name="Stephanie Lueras" userId="1c2600c7-128e-4f93-81ee-115348192d61" providerId="ADAL" clId="{400432A6-5C70-44BC-9D46-BC0A84D91CD3}" dt="2019-05-04T13:00:57.077" v="111" actId="478"/>
          <ac:picMkLst>
            <pc:docMk/>
            <pc:sldMk cId="4161185284" sldId="258"/>
            <ac:picMk id="3" creationId="{A8CC9F9B-0815-4670-97CF-D7371A4ED749}"/>
          </ac:picMkLst>
        </pc:picChg>
        <pc:picChg chg="add mod">
          <ac:chgData name="Stephanie Lueras" userId="1c2600c7-128e-4f93-81ee-115348192d61" providerId="ADAL" clId="{400432A6-5C70-44BC-9D46-BC0A84D91CD3}" dt="2019-05-04T13:06:47.304" v="285" actId="1076"/>
          <ac:picMkLst>
            <pc:docMk/>
            <pc:sldMk cId="4161185284" sldId="258"/>
            <ac:picMk id="2050" creationId="{CF11F003-D3CA-4C81-B9F0-C1B52CEB2ACD}"/>
          </ac:picMkLst>
        </pc:picChg>
      </pc:sldChg>
      <pc:sldChg chg="addSp modSp add ord">
        <pc:chgData name="Stephanie Lueras" userId="1c2600c7-128e-4f93-81ee-115348192d61" providerId="ADAL" clId="{400432A6-5C70-44BC-9D46-BC0A84D91CD3}" dt="2019-05-04T13:06:07.279" v="282" actId="1076"/>
        <pc:sldMkLst>
          <pc:docMk/>
          <pc:sldMk cId="1125152196" sldId="259"/>
        </pc:sldMkLst>
        <pc:spChg chg="mod">
          <ac:chgData name="Stephanie Lueras" userId="1c2600c7-128e-4f93-81ee-115348192d61" providerId="ADAL" clId="{400432A6-5C70-44BC-9D46-BC0A84D91CD3}" dt="2019-05-04T13:06:07.279" v="282" actId="1076"/>
          <ac:spMkLst>
            <pc:docMk/>
            <pc:sldMk cId="1125152196" sldId="259"/>
            <ac:spMk id="2" creationId="{44BC3388-E9C8-478B-A59F-81CAA5453B70}"/>
          </ac:spMkLst>
        </pc:spChg>
        <pc:spChg chg="mod">
          <ac:chgData name="Stephanie Lueras" userId="1c2600c7-128e-4f93-81ee-115348192d61" providerId="ADAL" clId="{400432A6-5C70-44BC-9D46-BC0A84D91CD3}" dt="2019-05-04T13:04:38.824" v="273" actId="20577"/>
          <ac:spMkLst>
            <pc:docMk/>
            <pc:sldMk cId="1125152196" sldId="259"/>
            <ac:spMk id="3" creationId="{749FD336-8151-4C7F-8919-A36EFAB8F630}"/>
          </ac:spMkLst>
        </pc:spChg>
        <pc:spChg chg="mod">
          <ac:chgData name="Stephanie Lueras" userId="1c2600c7-128e-4f93-81ee-115348192d61" providerId="ADAL" clId="{400432A6-5C70-44BC-9D46-BC0A84D91CD3}" dt="2019-05-04T13:03:16.068" v="174" actId="5793"/>
          <ac:spMkLst>
            <pc:docMk/>
            <pc:sldMk cId="1125152196" sldId="259"/>
            <ac:spMk id="4" creationId="{C2358350-A0F4-4CBE-A8F5-39AB65E6213E}"/>
          </ac:spMkLst>
        </pc:spChg>
        <pc:picChg chg="add mod">
          <ac:chgData name="Stephanie Lueras" userId="1c2600c7-128e-4f93-81ee-115348192d61" providerId="ADAL" clId="{400432A6-5C70-44BC-9D46-BC0A84D91CD3}" dt="2019-05-04T13:05:48.309" v="280" actId="1076"/>
          <ac:picMkLst>
            <pc:docMk/>
            <pc:sldMk cId="1125152196" sldId="259"/>
            <ac:picMk id="1026" creationId="{587DB9AC-08A1-4B74-9AA2-52ABC2088A28}"/>
          </ac:picMkLst>
        </pc:picChg>
      </pc:sldChg>
      <pc:sldChg chg="modSp add modNotesTx">
        <pc:chgData name="Stephanie Lueras" userId="1c2600c7-128e-4f93-81ee-115348192d61" providerId="ADAL" clId="{400432A6-5C70-44BC-9D46-BC0A84D91CD3}" dt="2019-05-04T15:12:54.458" v="1794" actId="114"/>
        <pc:sldMkLst>
          <pc:docMk/>
          <pc:sldMk cId="2666557183" sldId="260"/>
        </pc:sldMkLst>
        <pc:spChg chg="mod">
          <ac:chgData name="Stephanie Lueras" userId="1c2600c7-128e-4f93-81ee-115348192d61" providerId="ADAL" clId="{400432A6-5C70-44BC-9D46-BC0A84D91CD3}" dt="2019-05-04T13:14:41.796" v="428" actId="20577"/>
          <ac:spMkLst>
            <pc:docMk/>
            <pc:sldMk cId="2666557183" sldId="260"/>
            <ac:spMk id="2" creationId="{FC9CA2C2-C758-43E0-830F-369AD96EA7A3}"/>
          </ac:spMkLst>
        </pc:spChg>
        <pc:spChg chg="mod">
          <ac:chgData name="Stephanie Lueras" userId="1c2600c7-128e-4f93-81ee-115348192d61" providerId="ADAL" clId="{400432A6-5C70-44BC-9D46-BC0A84D91CD3}" dt="2019-05-04T15:12:54.458" v="1794" actId="114"/>
          <ac:spMkLst>
            <pc:docMk/>
            <pc:sldMk cId="2666557183" sldId="260"/>
            <ac:spMk id="3" creationId="{D45E7C14-D7BD-41FF-BAD1-F6A0100D4A9B}"/>
          </ac:spMkLst>
        </pc:spChg>
      </pc:sldChg>
      <pc:sldChg chg="addSp modSp add">
        <pc:chgData name="Stephanie Lueras" userId="1c2600c7-128e-4f93-81ee-115348192d61" providerId="ADAL" clId="{400432A6-5C70-44BC-9D46-BC0A84D91CD3}" dt="2019-05-04T13:35:17.820" v="1107" actId="20577"/>
        <pc:sldMkLst>
          <pc:docMk/>
          <pc:sldMk cId="2851080805" sldId="261"/>
        </pc:sldMkLst>
        <pc:spChg chg="mod">
          <ac:chgData name="Stephanie Lueras" userId="1c2600c7-128e-4f93-81ee-115348192d61" providerId="ADAL" clId="{400432A6-5C70-44BC-9D46-BC0A84D91CD3}" dt="2019-05-04T13:35:17.820" v="1107" actId="20577"/>
          <ac:spMkLst>
            <pc:docMk/>
            <pc:sldMk cId="2851080805" sldId="261"/>
            <ac:spMk id="2" creationId="{A75EFBF4-2262-438C-8A5C-28D702DD635D}"/>
          </ac:spMkLst>
        </pc:spChg>
        <pc:spChg chg="mod">
          <ac:chgData name="Stephanie Lueras" userId="1c2600c7-128e-4f93-81ee-115348192d61" providerId="ADAL" clId="{400432A6-5C70-44BC-9D46-BC0A84D91CD3}" dt="2019-05-04T13:26:46.040" v="909" actId="255"/>
          <ac:spMkLst>
            <pc:docMk/>
            <pc:sldMk cId="2851080805" sldId="261"/>
            <ac:spMk id="4" creationId="{93ADBE12-EEC6-4F07-B58B-1ED5EF058657}"/>
          </ac:spMkLst>
        </pc:spChg>
        <pc:picChg chg="add mod">
          <ac:chgData name="Stephanie Lueras" userId="1c2600c7-128e-4f93-81ee-115348192d61" providerId="ADAL" clId="{400432A6-5C70-44BC-9D46-BC0A84D91CD3}" dt="2019-05-04T13:23:38.311" v="762" actId="14100"/>
          <ac:picMkLst>
            <pc:docMk/>
            <pc:sldMk cId="2851080805" sldId="261"/>
            <ac:picMk id="3074" creationId="{789D0AA1-EC61-460F-AB22-51209E4E616F}"/>
          </ac:picMkLst>
        </pc:picChg>
      </pc:sldChg>
      <pc:sldChg chg="add del">
        <pc:chgData name="Stephanie Lueras" userId="1c2600c7-128e-4f93-81ee-115348192d61" providerId="ADAL" clId="{400432A6-5C70-44BC-9D46-BC0A84D91CD3}" dt="2019-05-04T13:22:44.954" v="756" actId="2696"/>
        <pc:sldMkLst>
          <pc:docMk/>
          <pc:sldMk cId="3011153954" sldId="261"/>
        </pc:sldMkLst>
      </pc:sldChg>
      <pc:sldChg chg="add del">
        <pc:chgData name="Stephanie Lueras" userId="1c2600c7-128e-4f93-81ee-115348192d61" providerId="ADAL" clId="{400432A6-5C70-44BC-9D46-BC0A84D91CD3}" dt="2019-05-04T13:27:31.966" v="911"/>
        <pc:sldMkLst>
          <pc:docMk/>
          <pc:sldMk cId="3648930624" sldId="262"/>
        </pc:sldMkLst>
      </pc:sldChg>
      <pc:sldChg chg="add del ord">
        <pc:chgData name="Stephanie Lueras" userId="1c2600c7-128e-4f93-81ee-115348192d61" providerId="ADAL" clId="{400432A6-5C70-44BC-9D46-BC0A84D91CD3}" dt="2019-05-04T13:22:41.258" v="755" actId="2696"/>
        <pc:sldMkLst>
          <pc:docMk/>
          <pc:sldMk cId="3893273821" sldId="262"/>
        </pc:sldMkLst>
      </pc:sldChg>
      <pc:sldChg chg="addSp modSp add">
        <pc:chgData name="Stephanie Lueras" userId="1c2600c7-128e-4f93-81ee-115348192d61" providerId="ADAL" clId="{400432A6-5C70-44BC-9D46-BC0A84D91CD3}" dt="2019-05-04T13:35:12.307" v="1105" actId="20577"/>
        <pc:sldMkLst>
          <pc:docMk/>
          <pc:sldMk cId="3999083199" sldId="262"/>
        </pc:sldMkLst>
        <pc:spChg chg="mod">
          <ac:chgData name="Stephanie Lueras" userId="1c2600c7-128e-4f93-81ee-115348192d61" providerId="ADAL" clId="{400432A6-5C70-44BC-9D46-BC0A84D91CD3}" dt="2019-05-04T13:35:12.307" v="1105" actId="20577"/>
          <ac:spMkLst>
            <pc:docMk/>
            <pc:sldMk cId="3999083199" sldId="262"/>
            <ac:spMk id="2" creationId="{90C05886-87BF-4D7A-B44D-D158BD1BBECC}"/>
          </ac:spMkLst>
        </pc:spChg>
        <pc:spChg chg="mod">
          <ac:chgData name="Stephanie Lueras" userId="1c2600c7-128e-4f93-81ee-115348192d61" providerId="ADAL" clId="{400432A6-5C70-44BC-9D46-BC0A84D91CD3}" dt="2019-05-04T13:29:54.709" v="1051" actId="255"/>
          <ac:spMkLst>
            <pc:docMk/>
            <pc:sldMk cId="3999083199" sldId="262"/>
            <ac:spMk id="4" creationId="{0E8F280D-28F7-4560-BB95-8FCE6D37C9C5}"/>
          </ac:spMkLst>
        </pc:spChg>
        <pc:picChg chg="add mod">
          <ac:chgData name="Stephanie Lueras" userId="1c2600c7-128e-4f93-81ee-115348192d61" providerId="ADAL" clId="{400432A6-5C70-44BC-9D46-BC0A84D91CD3}" dt="2019-05-04T13:29:39.479" v="1049" actId="1076"/>
          <ac:picMkLst>
            <pc:docMk/>
            <pc:sldMk cId="3999083199" sldId="262"/>
            <ac:picMk id="4098" creationId="{801293ED-C710-4AC0-B137-E70A9724ECF4}"/>
          </ac:picMkLst>
        </pc:picChg>
      </pc:sldChg>
      <pc:sldChg chg="add del">
        <pc:chgData name="Stephanie Lueras" userId="1c2600c7-128e-4f93-81ee-115348192d61" providerId="ADAL" clId="{400432A6-5C70-44BC-9D46-BC0A84D91CD3}" dt="2019-05-04T13:21:25.367" v="752"/>
        <pc:sldMkLst>
          <pc:docMk/>
          <pc:sldMk cId="4241150793" sldId="262"/>
        </pc:sldMkLst>
      </pc:sldChg>
      <pc:sldChg chg="addSp modSp add">
        <pc:chgData name="Stephanie Lueras" userId="1c2600c7-128e-4f93-81ee-115348192d61" providerId="ADAL" clId="{400432A6-5C70-44BC-9D46-BC0A84D91CD3}" dt="2019-05-04T13:35:05.233" v="1103" actId="20577"/>
        <pc:sldMkLst>
          <pc:docMk/>
          <pc:sldMk cId="2132786489" sldId="263"/>
        </pc:sldMkLst>
        <pc:spChg chg="mod">
          <ac:chgData name="Stephanie Lueras" userId="1c2600c7-128e-4f93-81ee-115348192d61" providerId="ADAL" clId="{400432A6-5C70-44BC-9D46-BC0A84D91CD3}" dt="2019-05-04T13:35:05.233" v="1103" actId="20577"/>
          <ac:spMkLst>
            <pc:docMk/>
            <pc:sldMk cId="2132786489" sldId="263"/>
            <ac:spMk id="2" creationId="{2C70AA20-2820-4A50-81CB-821496AD9EC0}"/>
          </ac:spMkLst>
        </pc:spChg>
        <pc:spChg chg="mod">
          <ac:chgData name="Stephanie Lueras" userId="1c2600c7-128e-4f93-81ee-115348192d61" providerId="ADAL" clId="{400432A6-5C70-44BC-9D46-BC0A84D91CD3}" dt="2019-05-04T13:32:19.295" v="1099" actId="1076"/>
          <ac:spMkLst>
            <pc:docMk/>
            <pc:sldMk cId="2132786489" sldId="263"/>
            <ac:spMk id="3" creationId="{0352E631-04F5-42A0-9575-2C426C129306}"/>
          </ac:spMkLst>
        </pc:spChg>
        <pc:spChg chg="mod">
          <ac:chgData name="Stephanie Lueras" userId="1c2600c7-128e-4f93-81ee-115348192d61" providerId="ADAL" clId="{400432A6-5C70-44BC-9D46-BC0A84D91CD3}" dt="2019-05-04T13:31:45.190" v="1096" actId="20577"/>
          <ac:spMkLst>
            <pc:docMk/>
            <pc:sldMk cId="2132786489" sldId="263"/>
            <ac:spMk id="4" creationId="{9B695CD9-60B1-4412-A5FF-2D0E4E79C910}"/>
          </ac:spMkLst>
        </pc:spChg>
        <pc:picChg chg="add mod">
          <ac:chgData name="Stephanie Lueras" userId="1c2600c7-128e-4f93-81ee-115348192d61" providerId="ADAL" clId="{400432A6-5C70-44BC-9D46-BC0A84D91CD3}" dt="2019-05-04T13:34:41.609" v="1101" actId="1076"/>
          <ac:picMkLst>
            <pc:docMk/>
            <pc:sldMk cId="2132786489" sldId="263"/>
            <ac:picMk id="5122" creationId="{57BE41FF-0D6B-4804-9564-A4B352DABBFB}"/>
          </ac:picMkLst>
        </pc:picChg>
      </pc:sldChg>
      <pc:sldChg chg="addSp modSp add">
        <pc:chgData name="Stephanie Lueras" userId="1c2600c7-128e-4f93-81ee-115348192d61" providerId="ADAL" clId="{400432A6-5C70-44BC-9D46-BC0A84D91CD3}" dt="2019-05-04T13:42:11.155" v="1332" actId="20577"/>
        <pc:sldMkLst>
          <pc:docMk/>
          <pc:sldMk cId="2721665153" sldId="264"/>
        </pc:sldMkLst>
        <pc:spChg chg="mod">
          <ac:chgData name="Stephanie Lueras" userId="1c2600c7-128e-4f93-81ee-115348192d61" providerId="ADAL" clId="{400432A6-5C70-44BC-9D46-BC0A84D91CD3}" dt="2019-05-04T13:35:41.557" v="1123" actId="20577"/>
          <ac:spMkLst>
            <pc:docMk/>
            <pc:sldMk cId="2721665153" sldId="264"/>
            <ac:spMk id="2" creationId="{2E0D6ADA-4C3A-423E-B9AA-E88C196ACC65}"/>
          </ac:spMkLst>
        </pc:spChg>
        <pc:spChg chg="mod">
          <ac:chgData name="Stephanie Lueras" userId="1c2600c7-128e-4f93-81ee-115348192d61" providerId="ADAL" clId="{400432A6-5C70-44BC-9D46-BC0A84D91CD3}" dt="2019-05-04T13:42:11.155" v="1332" actId="20577"/>
          <ac:spMkLst>
            <pc:docMk/>
            <pc:sldMk cId="2721665153" sldId="264"/>
            <ac:spMk id="3" creationId="{58C8E8C5-D502-46C8-977B-14AA36D23FDE}"/>
          </ac:spMkLst>
        </pc:spChg>
        <pc:picChg chg="add mod">
          <ac:chgData name="Stephanie Lueras" userId="1c2600c7-128e-4f93-81ee-115348192d61" providerId="ADAL" clId="{400432A6-5C70-44BC-9D46-BC0A84D91CD3}" dt="2019-05-04T13:40:29.064" v="1302" actId="1076"/>
          <ac:picMkLst>
            <pc:docMk/>
            <pc:sldMk cId="2721665153" sldId="264"/>
            <ac:picMk id="5" creationId="{BCEE6198-4434-4646-9276-E14011F01170}"/>
          </ac:picMkLst>
        </pc:picChg>
        <pc:picChg chg="add mod">
          <ac:chgData name="Stephanie Lueras" userId="1c2600c7-128e-4f93-81ee-115348192d61" providerId="ADAL" clId="{400432A6-5C70-44BC-9D46-BC0A84D91CD3}" dt="2019-05-04T13:41:22.973" v="1307" actId="1076"/>
          <ac:picMkLst>
            <pc:docMk/>
            <pc:sldMk cId="2721665153" sldId="264"/>
            <ac:picMk id="7" creationId="{858F6070-7870-4193-8685-B3EBED652580}"/>
          </ac:picMkLst>
        </pc:picChg>
      </pc:sldChg>
      <pc:sldChg chg="modSp add">
        <pc:chgData name="Stephanie Lueras" userId="1c2600c7-128e-4f93-81ee-115348192d61" providerId="ADAL" clId="{400432A6-5C70-44BC-9D46-BC0A84D91CD3}" dt="2019-05-04T13:49:26.054" v="1780" actId="27636"/>
        <pc:sldMkLst>
          <pc:docMk/>
          <pc:sldMk cId="733010094" sldId="265"/>
        </pc:sldMkLst>
        <pc:spChg chg="mod">
          <ac:chgData name="Stephanie Lueras" userId="1c2600c7-128e-4f93-81ee-115348192d61" providerId="ADAL" clId="{400432A6-5C70-44BC-9D46-BC0A84D91CD3}" dt="2019-05-04T13:43:56.640" v="1362" actId="20577"/>
          <ac:spMkLst>
            <pc:docMk/>
            <pc:sldMk cId="733010094" sldId="265"/>
            <ac:spMk id="2" creationId="{F92E7D71-5435-46AA-893B-AF2D1E65501D}"/>
          </ac:spMkLst>
        </pc:spChg>
        <pc:spChg chg="mod">
          <ac:chgData name="Stephanie Lueras" userId="1c2600c7-128e-4f93-81ee-115348192d61" providerId="ADAL" clId="{400432A6-5C70-44BC-9D46-BC0A84D91CD3}" dt="2019-05-04T13:49:26.054" v="1780" actId="27636"/>
          <ac:spMkLst>
            <pc:docMk/>
            <pc:sldMk cId="733010094" sldId="265"/>
            <ac:spMk id="3" creationId="{0F6F95E8-4938-4AF1-A52E-A5436C00777F}"/>
          </ac:spMkLst>
        </pc:spChg>
      </pc:sldChg>
      <pc:sldChg chg="addSp modSp add ord">
        <pc:chgData name="Stephanie Lueras" userId="1c2600c7-128e-4f93-81ee-115348192d61" providerId="ADAL" clId="{400432A6-5C70-44BC-9D46-BC0A84D91CD3}" dt="2019-05-04T13:57:29.545" v="1791"/>
        <pc:sldMkLst>
          <pc:docMk/>
          <pc:sldMk cId="3683638501" sldId="266"/>
        </pc:sldMkLst>
        <pc:spChg chg="add mod">
          <ac:chgData name="Stephanie Lueras" userId="1c2600c7-128e-4f93-81ee-115348192d61" providerId="ADAL" clId="{400432A6-5C70-44BC-9D46-BC0A84D91CD3}" dt="2019-05-04T13:57:05.592" v="1790" actId="255"/>
          <ac:spMkLst>
            <pc:docMk/>
            <pc:sldMk cId="3683638501" sldId="266"/>
            <ac:spMk id="3" creationId="{A9C4E30E-2B57-4F87-A121-54C8643E3A49}"/>
          </ac:spMkLst>
        </pc:spChg>
        <pc:picChg chg="add mod">
          <ac:chgData name="Stephanie Lueras" userId="1c2600c7-128e-4f93-81ee-115348192d61" providerId="ADAL" clId="{400432A6-5C70-44BC-9D46-BC0A84D91CD3}" dt="2019-05-04T13:54:32.730" v="1784" actId="1076"/>
          <ac:picMkLst>
            <pc:docMk/>
            <pc:sldMk cId="3683638501" sldId="266"/>
            <ac:picMk id="2" creationId="{3BFDA5BA-DB22-4442-B5B6-01984B09A06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037E62-F1AF-4356-931E-B5A44B0023D0}" type="datetimeFigureOut">
              <a:rPr lang="en-US" smtClean="0"/>
              <a:t>5/4/2019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C79665-797E-4496-B656-897B81198ABB}" type="slidenum">
              <a:rPr lang="en-US" smtClean="0"/>
              <a:t>‹#›</a:t>
            </a:fld>
            <a:endParaRPr lang="en-US"/>
          </a:p>
        </p:txBody>
      </p:sp>
    </p:spTree>
    <p:extLst>
      <p:ext uri="{BB962C8B-B14F-4D97-AF65-F5344CB8AC3E}">
        <p14:creationId xmlns:p14="http://schemas.microsoft.com/office/powerpoint/2010/main" val="877508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EQUALLY!  That’s okay…let’s take a step back, how would we love others?  What does that look like?</a:t>
            </a:r>
          </a:p>
        </p:txBody>
      </p:sp>
      <p:sp>
        <p:nvSpPr>
          <p:cNvPr id="4" name="Slide Number Placeholder 3"/>
          <p:cNvSpPr>
            <a:spLocks noGrp="1"/>
          </p:cNvSpPr>
          <p:nvPr>
            <p:ph type="sldNum" sz="quarter" idx="5"/>
          </p:nvPr>
        </p:nvSpPr>
        <p:spPr/>
        <p:txBody>
          <a:bodyPr/>
          <a:lstStyle/>
          <a:p>
            <a:fld id="{DEC79665-797E-4496-B656-897B81198ABB}" type="slidenum">
              <a:rPr lang="en-US" smtClean="0"/>
              <a:t>4</a:t>
            </a:fld>
            <a:endParaRPr lang="en-US"/>
          </a:p>
        </p:txBody>
      </p:sp>
    </p:spTree>
    <p:extLst>
      <p:ext uri="{BB962C8B-B14F-4D97-AF65-F5344CB8AC3E}">
        <p14:creationId xmlns:p14="http://schemas.microsoft.com/office/powerpoint/2010/main" val="37667071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5/4/2019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5/4/2019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5/4/2019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01364-7604-4A54-A22B-639F39F261AA}"/>
              </a:ext>
            </a:extLst>
          </p:cNvPr>
          <p:cNvSpPr>
            <a:spLocks noGrp="1"/>
          </p:cNvSpPr>
          <p:nvPr>
            <p:ph type="ctrTitle"/>
          </p:nvPr>
        </p:nvSpPr>
        <p:spPr/>
        <p:txBody>
          <a:bodyPr/>
          <a:lstStyle/>
          <a:p>
            <a:r>
              <a:rPr lang="en-US" dirty="0"/>
              <a:t>Courageously Created Worthy</a:t>
            </a:r>
          </a:p>
        </p:txBody>
      </p:sp>
      <p:sp>
        <p:nvSpPr>
          <p:cNvPr id="3" name="Subtitle 2">
            <a:extLst>
              <a:ext uri="{FF2B5EF4-FFF2-40B4-BE49-F238E27FC236}">
                <a16:creationId xmlns:a16="http://schemas.microsoft.com/office/drawing/2014/main" id="{636075FA-F26F-4A15-BEC5-0F500B80967E}"/>
              </a:ext>
            </a:extLst>
          </p:cNvPr>
          <p:cNvSpPr>
            <a:spLocks noGrp="1"/>
          </p:cNvSpPr>
          <p:nvPr>
            <p:ph type="subTitle" idx="1"/>
          </p:nvPr>
        </p:nvSpPr>
        <p:spPr/>
        <p:txBody>
          <a:bodyPr>
            <a:normAutofit lnSpcReduction="10000"/>
          </a:bodyPr>
          <a:lstStyle/>
          <a:p>
            <a:r>
              <a:rPr lang="en-US" dirty="0"/>
              <a:t>“‘And you must love the </a:t>
            </a:r>
            <a:r>
              <a:rPr lang="en-US" cap="small" dirty="0"/>
              <a:t>Lord</a:t>
            </a:r>
            <a:r>
              <a:rPr lang="en-US" dirty="0"/>
              <a:t> your God with all your heart, all your soul, all your mind, and all your strength.’</a:t>
            </a:r>
            <a:r>
              <a:rPr lang="en-US" baseline="30000" dirty="0"/>
              <a:t>  </a:t>
            </a:r>
            <a:r>
              <a:rPr lang="en-US" dirty="0"/>
              <a:t>The second is equally important: ‘Love your neighbor as yourself.’</a:t>
            </a:r>
            <a:r>
              <a:rPr lang="en-US" baseline="30000" dirty="0"/>
              <a:t>  </a:t>
            </a:r>
            <a:r>
              <a:rPr lang="en-US" dirty="0"/>
              <a:t>No other commandment is greater than these.”  Mark 12:30-31 (NLT)</a:t>
            </a:r>
          </a:p>
        </p:txBody>
      </p:sp>
    </p:spTree>
    <p:extLst>
      <p:ext uri="{BB962C8B-B14F-4D97-AF65-F5344CB8AC3E}">
        <p14:creationId xmlns:p14="http://schemas.microsoft.com/office/powerpoint/2010/main" val="3971930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C3388-E9C8-478B-A59F-81CAA5453B70}"/>
              </a:ext>
            </a:extLst>
          </p:cNvPr>
          <p:cNvSpPr>
            <a:spLocks noGrp="1"/>
          </p:cNvSpPr>
          <p:nvPr>
            <p:ph type="title"/>
          </p:nvPr>
        </p:nvSpPr>
        <p:spPr>
          <a:xfrm>
            <a:off x="1293811" y="1136743"/>
            <a:ext cx="3718455" cy="1371600"/>
          </a:xfrm>
        </p:spPr>
        <p:txBody>
          <a:bodyPr>
            <a:normAutofit/>
          </a:bodyPr>
          <a:lstStyle/>
          <a:p>
            <a:r>
              <a:rPr lang="en-US" sz="3200" dirty="0"/>
              <a:t>Housekeeping</a:t>
            </a:r>
          </a:p>
        </p:txBody>
      </p:sp>
      <p:sp>
        <p:nvSpPr>
          <p:cNvPr id="3" name="Content Placeholder 2">
            <a:extLst>
              <a:ext uri="{FF2B5EF4-FFF2-40B4-BE49-F238E27FC236}">
                <a16:creationId xmlns:a16="http://schemas.microsoft.com/office/drawing/2014/main" id="{749FD336-8151-4C7F-8919-A36EFAB8F630}"/>
              </a:ext>
            </a:extLst>
          </p:cNvPr>
          <p:cNvSpPr>
            <a:spLocks noGrp="1"/>
          </p:cNvSpPr>
          <p:nvPr>
            <p:ph idx="1"/>
          </p:nvPr>
        </p:nvSpPr>
        <p:spPr/>
        <p:txBody>
          <a:bodyPr/>
          <a:lstStyle/>
          <a:p>
            <a:r>
              <a:rPr lang="en-US" dirty="0"/>
              <a:t>Vegas Rule</a:t>
            </a:r>
          </a:p>
          <a:p>
            <a:r>
              <a:rPr lang="en-US" dirty="0"/>
              <a:t>Share your feelings, not the experience</a:t>
            </a:r>
          </a:p>
          <a:p>
            <a:r>
              <a:rPr lang="en-US" dirty="0"/>
              <a:t>Ask questions</a:t>
            </a:r>
          </a:p>
          <a:p>
            <a:r>
              <a:rPr lang="en-US" dirty="0"/>
              <a:t>Let’s talk more</a:t>
            </a:r>
          </a:p>
        </p:txBody>
      </p:sp>
      <p:sp>
        <p:nvSpPr>
          <p:cNvPr id="4" name="Text Placeholder 3">
            <a:extLst>
              <a:ext uri="{FF2B5EF4-FFF2-40B4-BE49-F238E27FC236}">
                <a16:creationId xmlns:a16="http://schemas.microsoft.com/office/drawing/2014/main" id="{C2358350-A0F4-4CBE-A8F5-39AB65E6213E}"/>
              </a:ext>
            </a:extLst>
          </p:cNvPr>
          <p:cNvSpPr>
            <a:spLocks noGrp="1"/>
          </p:cNvSpPr>
          <p:nvPr>
            <p:ph type="body" sz="half" idx="2"/>
          </p:nvPr>
        </p:nvSpPr>
        <p:spPr/>
        <p:txBody>
          <a:bodyPr/>
          <a:lstStyle/>
          <a:p>
            <a:endParaRPr lang="en-US" dirty="0"/>
          </a:p>
        </p:txBody>
      </p:sp>
      <p:pic>
        <p:nvPicPr>
          <p:cNvPr id="1026" name="Picture 2" descr="Image result for housekeeping">
            <a:extLst>
              <a:ext uri="{FF2B5EF4-FFF2-40B4-BE49-F238E27FC236}">
                <a16:creationId xmlns:a16="http://schemas.microsoft.com/office/drawing/2014/main" id="{587DB9AC-08A1-4B74-9AA2-52ABC2088A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857" y="2895601"/>
            <a:ext cx="4615811" cy="2709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152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line image">
            <a:extLst>
              <a:ext uri="{FF2B5EF4-FFF2-40B4-BE49-F238E27FC236}">
                <a16:creationId xmlns:a16="http://schemas.microsoft.com/office/drawing/2014/main" id="{CF11F003-D3CA-4C81-B9F0-C1B52CEB2A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3828" y="1173517"/>
            <a:ext cx="4490082" cy="451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8FDF6A43-A9A2-4DF1-A195-24DD326DC575}"/>
              </a:ext>
            </a:extLst>
          </p:cNvPr>
          <p:cNvSpPr/>
          <p:nvPr/>
        </p:nvSpPr>
        <p:spPr>
          <a:xfrm>
            <a:off x="719198" y="1020596"/>
            <a:ext cx="2060180"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Hatred</a:t>
            </a:r>
          </a:p>
        </p:txBody>
      </p:sp>
      <p:sp>
        <p:nvSpPr>
          <p:cNvPr id="6" name="Rectangle 5">
            <a:extLst>
              <a:ext uri="{FF2B5EF4-FFF2-40B4-BE49-F238E27FC236}">
                <a16:creationId xmlns:a16="http://schemas.microsoft.com/office/drawing/2014/main" id="{75B856EE-DC77-4913-A604-F4F71A7E474A}"/>
              </a:ext>
            </a:extLst>
          </p:cNvPr>
          <p:cNvSpPr/>
          <p:nvPr/>
        </p:nvSpPr>
        <p:spPr>
          <a:xfrm rot="1509278">
            <a:off x="550943" y="4772243"/>
            <a:ext cx="3151825"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Inadequate</a:t>
            </a:r>
          </a:p>
        </p:txBody>
      </p:sp>
      <p:sp>
        <p:nvSpPr>
          <p:cNvPr id="7" name="Rectangle 6">
            <a:extLst>
              <a:ext uri="{FF2B5EF4-FFF2-40B4-BE49-F238E27FC236}">
                <a16:creationId xmlns:a16="http://schemas.microsoft.com/office/drawing/2014/main" id="{0B4888AD-FC1E-4EC9-B0E5-B809D49BBAC0}"/>
              </a:ext>
            </a:extLst>
          </p:cNvPr>
          <p:cNvSpPr/>
          <p:nvPr/>
        </p:nvSpPr>
        <p:spPr>
          <a:xfrm rot="19688916">
            <a:off x="366215" y="2631530"/>
            <a:ext cx="3435557"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Complacent</a:t>
            </a:r>
          </a:p>
        </p:txBody>
      </p:sp>
      <p:sp>
        <p:nvSpPr>
          <p:cNvPr id="9" name="Rectangle 8">
            <a:extLst>
              <a:ext uri="{FF2B5EF4-FFF2-40B4-BE49-F238E27FC236}">
                <a16:creationId xmlns:a16="http://schemas.microsoft.com/office/drawing/2014/main" id="{955642CE-C817-4D29-8AA9-8DE07B3E1B54}"/>
              </a:ext>
            </a:extLst>
          </p:cNvPr>
          <p:cNvSpPr/>
          <p:nvPr/>
        </p:nvSpPr>
        <p:spPr>
          <a:xfrm>
            <a:off x="8368020" y="871215"/>
            <a:ext cx="306846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rPr>
              <a:t>Imperfect</a:t>
            </a:r>
          </a:p>
        </p:txBody>
      </p:sp>
      <p:sp>
        <p:nvSpPr>
          <p:cNvPr id="10" name="Rectangle 9">
            <a:extLst>
              <a:ext uri="{FF2B5EF4-FFF2-40B4-BE49-F238E27FC236}">
                <a16:creationId xmlns:a16="http://schemas.microsoft.com/office/drawing/2014/main" id="{CA9531A8-ACF8-44CB-AC4A-21D9A3E50E53}"/>
              </a:ext>
            </a:extLst>
          </p:cNvPr>
          <p:cNvSpPr/>
          <p:nvPr/>
        </p:nvSpPr>
        <p:spPr>
          <a:xfrm>
            <a:off x="8627771" y="5063456"/>
            <a:ext cx="2808718"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rPr>
              <a:t>Joy-filled</a:t>
            </a:r>
          </a:p>
        </p:txBody>
      </p:sp>
      <p:sp>
        <p:nvSpPr>
          <p:cNvPr id="11" name="Rectangle 10">
            <a:extLst>
              <a:ext uri="{FF2B5EF4-FFF2-40B4-BE49-F238E27FC236}">
                <a16:creationId xmlns:a16="http://schemas.microsoft.com/office/drawing/2014/main" id="{B400FF2E-7CBB-48EA-9FC9-A3EFA606A050}"/>
              </a:ext>
            </a:extLst>
          </p:cNvPr>
          <p:cNvSpPr/>
          <p:nvPr/>
        </p:nvSpPr>
        <p:spPr>
          <a:xfrm rot="19970570">
            <a:off x="8209034" y="2967334"/>
            <a:ext cx="3386441"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rPr>
              <a:t>Purposeful</a:t>
            </a:r>
          </a:p>
        </p:txBody>
      </p:sp>
    </p:spTree>
    <p:extLst>
      <p:ext uri="{BB962C8B-B14F-4D97-AF65-F5344CB8AC3E}">
        <p14:creationId xmlns:p14="http://schemas.microsoft.com/office/powerpoint/2010/main" val="4161185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CA2C2-C758-43E0-830F-369AD96EA7A3}"/>
              </a:ext>
            </a:extLst>
          </p:cNvPr>
          <p:cNvSpPr>
            <a:spLocks noGrp="1"/>
          </p:cNvSpPr>
          <p:nvPr>
            <p:ph type="title"/>
          </p:nvPr>
        </p:nvSpPr>
        <p:spPr/>
        <p:txBody>
          <a:bodyPr/>
          <a:lstStyle/>
          <a:p>
            <a:r>
              <a:rPr lang="en-US" dirty="0"/>
              <a:t>Where did we go wrong?</a:t>
            </a:r>
          </a:p>
        </p:txBody>
      </p:sp>
      <p:sp>
        <p:nvSpPr>
          <p:cNvPr id="3" name="Content Placeholder 2">
            <a:extLst>
              <a:ext uri="{FF2B5EF4-FFF2-40B4-BE49-F238E27FC236}">
                <a16:creationId xmlns:a16="http://schemas.microsoft.com/office/drawing/2014/main" id="{D45E7C14-D7BD-41FF-BAD1-F6A0100D4A9B}"/>
              </a:ext>
            </a:extLst>
          </p:cNvPr>
          <p:cNvSpPr>
            <a:spLocks noGrp="1"/>
          </p:cNvSpPr>
          <p:nvPr>
            <p:ph idx="1"/>
          </p:nvPr>
        </p:nvSpPr>
        <p:spPr/>
        <p:txBody>
          <a:bodyPr>
            <a:normAutofit/>
          </a:bodyPr>
          <a:lstStyle/>
          <a:p>
            <a:pPr marL="0" indent="0">
              <a:buNone/>
            </a:pPr>
            <a:r>
              <a:rPr lang="en-US" sz="2800" b="1" baseline="30000" dirty="0"/>
              <a:t>30 </a:t>
            </a:r>
            <a:r>
              <a:rPr lang="en-US" sz="2800" dirty="0"/>
              <a:t>And you must love the </a:t>
            </a:r>
            <a:r>
              <a:rPr lang="en-US" sz="2800" cap="small" dirty="0"/>
              <a:t>Lord</a:t>
            </a:r>
            <a:r>
              <a:rPr lang="en-US" sz="2800" dirty="0"/>
              <a:t> your God with all your heart, all your soul, all your mind, and all your strength.’ </a:t>
            </a:r>
            <a:r>
              <a:rPr lang="en-US" sz="2800" b="1" baseline="30000" dirty="0"/>
              <a:t>31 </a:t>
            </a:r>
            <a:r>
              <a:rPr lang="en-US" sz="2800" dirty="0"/>
              <a:t>The second is </a:t>
            </a:r>
            <a:r>
              <a:rPr lang="en-US" sz="2800" b="1" i="1" u="sng" dirty="0"/>
              <a:t>equally</a:t>
            </a:r>
            <a:r>
              <a:rPr lang="en-US" sz="2800" dirty="0"/>
              <a:t> important: ‘Love your neighbor as yourself.’ No other commandment is greater than these.”  (Mark 12:30-31)</a:t>
            </a:r>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val="2666557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EFBF4-2262-438C-8A5C-28D702DD635D}"/>
              </a:ext>
            </a:extLst>
          </p:cNvPr>
          <p:cNvSpPr>
            <a:spLocks noGrp="1"/>
          </p:cNvSpPr>
          <p:nvPr>
            <p:ph type="title"/>
          </p:nvPr>
        </p:nvSpPr>
        <p:spPr>
          <a:xfrm>
            <a:off x="1295399" y="933024"/>
            <a:ext cx="6241816" cy="1371600"/>
          </a:xfrm>
        </p:spPr>
        <p:txBody>
          <a:bodyPr/>
          <a:lstStyle/>
          <a:p>
            <a:r>
              <a:rPr lang="en-US" dirty="0"/>
              <a:t>Part 1 of 3: Taking Care of Your Physical Self</a:t>
            </a:r>
          </a:p>
        </p:txBody>
      </p:sp>
      <p:sp>
        <p:nvSpPr>
          <p:cNvPr id="3" name="Picture Placeholder 2">
            <a:extLst>
              <a:ext uri="{FF2B5EF4-FFF2-40B4-BE49-F238E27FC236}">
                <a16:creationId xmlns:a16="http://schemas.microsoft.com/office/drawing/2014/main" id="{8B6EEA31-6962-4943-BA3A-86E9D68318D0}"/>
              </a:ext>
            </a:extLst>
          </p:cNvPr>
          <p:cNvSpPr>
            <a:spLocks noGrp="1"/>
          </p:cNvSpPr>
          <p:nvPr>
            <p:ph type="pic" idx="1"/>
          </p:nvPr>
        </p:nvSpPr>
        <p:spPr/>
      </p:sp>
      <p:sp>
        <p:nvSpPr>
          <p:cNvPr id="4" name="Text Placeholder 3">
            <a:extLst>
              <a:ext uri="{FF2B5EF4-FFF2-40B4-BE49-F238E27FC236}">
                <a16:creationId xmlns:a16="http://schemas.microsoft.com/office/drawing/2014/main" id="{93ADBE12-EEC6-4F07-B58B-1ED5EF058657}"/>
              </a:ext>
            </a:extLst>
          </p:cNvPr>
          <p:cNvSpPr>
            <a:spLocks noGrp="1"/>
          </p:cNvSpPr>
          <p:nvPr>
            <p:ph type="body" sz="half" idx="2"/>
          </p:nvPr>
        </p:nvSpPr>
        <p:spPr>
          <a:xfrm>
            <a:off x="1295399" y="2453374"/>
            <a:ext cx="6241816" cy="2630858"/>
          </a:xfrm>
        </p:spPr>
        <p:txBody>
          <a:bodyPr/>
          <a:lstStyle/>
          <a:p>
            <a:pPr marL="285750" indent="-285750" algn="l">
              <a:buFont typeface="Arial" panose="020B0604020202020204" pitchFamily="34" charset="0"/>
              <a:buChar char="•"/>
            </a:pPr>
            <a:r>
              <a:rPr lang="en-US" sz="2800" dirty="0"/>
              <a:t>Ditch the diets</a:t>
            </a:r>
          </a:p>
          <a:p>
            <a:pPr marL="285750" indent="-285750" algn="l">
              <a:buFont typeface="Arial" panose="020B0604020202020204" pitchFamily="34" charset="0"/>
              <a:buChar char="•"/>
            </a:pPr>
            <a:r>
              <a:rPr lang="en-US" sz="2800" dirty="0"/>
              <a:t>Joyful Movement</a:t>
            </a:r>
          </a:p>
          <a:p>
            <a:pPr marL="285750" indent="-285750" algn="l">
              <a:buFont typeface="Arial" panose="020B0604020202020204" pitchFamily="34" charset="0"/>
              <a:buChar char="•"/>
            </a:pPr>
            <a:r>
              <a:rPr lang="en-US" sz="2800" dirty="0"/>
              <a:t>Sleep</a:t>
            </a:r>
          </a:p>
          <a:p>
            <a:pPr marL="285750" indent="-285750" algn="l">
              <a:buFont typeface="Arial" panose="020B0604020202020204" pitchFamily="34" charset="0"/>
              <a:buChar char="•"/>
            </a:pPr>
            <a:endParaRPr lang="en-US" dirty="0"/>
          </a:p>
        </p:txBody>
      </p:sp>
      <p:pic>
        <p:nvPicPr>
          <p:cNvPr id="3074" name="Picture 2" descr="Image result for body kindness">
            <a:extLst>
              <a:ext uri="{FF2B5EF4-FFF2-40B4-BE49-F238E27FC236}">
                <a16:creationId xmlns:a16="http://schemas.microsoft.com/office/drawing/2014/main" id="{789D0AA1-EC61-460F-AB22-51209E4E61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7215" y="784274"/>
            <a:ext cx="3938075" cy="5250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1080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05886-87BF-4D7A-B44D-D158BD1BBECC}"/>
              </a:ext>
            </a:extLst>
          </p:cNvPr>
          <p:cNvSpPr>
            <a:spLocks noGrp="1"/>
          </p:cNvSpPr>
          <p:nvPr>
            <p:ph type="title"/>
          </p:nvPr>
        </p:nvSpPr>
        <p:spPr>
          <a:xfrm>
            <a:off x="1033822" y="1250786"/>
            <a:ext cx="6241816" cy="1371600"/>
          </a:xfrm>
        </p:spPr>
        <p:txBody>
          <a:bodyPr/>
          <a:lstStyle/>
          <a:p>
            <a:r>
              <a:rPr lang="en-US" dirty="0"/>
              <a:t>Part 2 of 3: Your Emotional Self/Your Mental Health</a:t>
            </a:r>
          </a:p>
        </p:txBody>
      </p:sp>
      <p:sp>
        <p:nvSpPr>
          <p:cNvPr id="3" name="Picture Placeholder 2">
            <a:extLst>
              <a:ext uri="{FF2B5EF4-FFF2-40B4-BE49-F238E27FC236}">
                <a16:creationId xmlns:a16="http://schemas.microsoft.com/office/drawing/2014/main" id="{7F69EAC7-C5A8-4B3D-88DE-013B1B43FE77}"/>
              </a:ext>
            </a:extLst>
          </p:cNvPr>
          <p:cNvSpPr>
            <a:spLocks noGrp="1"/>
          </p:cNvSpPr>
          <p:nvPr>
            <p:ph type="pic" idx="1"/>
          </p:nvPr>
        </p:nvSpPr>
        <p:spPr/>
      </p:sp>
      <p:sp>
        <p:nvSpPr>
          <p:cNvPr id="4" name="Text Placeholder 3">
            <a:extLst>
              <a:ext uri="{FF2B5EF4-FFF2-40B4-BE49-F238E27FC236}">
                <a16:creationId xmlns:a16="http://schemas.microsoft.com/office/drawing/2014/main" id="{0E8F280D-28F7-4560-BB95-8FCE6D37C9C5}"/>
              </a:ext>
            </a:extLst>
          </p:cNvPr>
          <p:cNvSpPr>
            <a:spLocks noGrp="1"/>
          </p:cNvSpPr>
          <p:nvPr>
            <p:ph type="body" sz="half" idx="2"/>
          </p:nvPr>
        </p:nvSpPr>
        <p:spPr/>
        <p:txBody>
          <a:bodyPr>
            <a:normAutofit/>
          </a:bodyPr>
          <a:lstStyle/>
          <a:p>
            <a:pPr marL="285750" indent="-285750" algn="l">
              <a:buFont typeface="Arial" panose="020B0604020202020204" pitchFamily="34" charset="0"/>
              <a:buChar char="•"/>
            </a:pPr>
            <a:r>
              <a:rPr lang="en-US" sz="2400" dirty="0"/>
              <a:t>ALL FEELINGS MATTER</a:t>
            </a:r>
          </a:p>
          <a:p>
            <a:pPr marL="285750" indent="-285750" algn="l">
              <a:buFont typeface="Arial" panose="020B0604020202020204" pitchFamily="34" charset="0"/>
              <a:buChar char="•"/>
            </a:pPr>
            <a:r>
              <a:rPr lang="en-US" sz="2400" dirty="0"/>
              <a:t>Make room for fun</a:t>
            </a:r>
          </a:p>
          <a:p>
            <a:pPr marL="285750" indent="-285750" algn="l">
              <a:buFont typeface="Arial" panose="020B0604020202020204" pitchFamily="34" charset="0"/>
              <a:buChar char="•"/>
            </a:pPr>
            <a:r>
              <a:rPr lang="en-US" sz="2400" dirty="0"/>
              <a:t>Bounce back and GROW</a:t>
            </a:r>
          </a:p>
        </p:txBody>
      </p:sp>
      <p:pic>
        <p:nvPicPr>
          <p:cNvPr id="4098" name="Picture 2" descr="Image result for mental health awareness month">
            <a:extLst>
              <a:ext uri="{FF2B5EF4-FFF2-40B4-BE49-F238E27FC236}">
                <a16:creationId xmlns:a16="http://schemas.microsoft.com/office/drawing/2014/main" id="{801293ED-C710-4AC0-B137-E70A9724EC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5340" y="835001"/>
            <a:ext cx="3910952" cy="5187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083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0AA20-2820-4A50-81CB-821496AD9EC0}"/>
              </a:ext>
            </a:extLst>
          </p:cNvPr>
          <p:cNvSpPr>
            <a:spLocks noGrp="1"/>
          </p:cNvSpPr>
          <p:nvPr>
            <p:ph type="title"/>
          </p:nvPr>
        </p:nvSpPr>
        <p:spPr>
          <a:xfrm>
            <a:off x="774895" y="659943"/>
            <a:ext cx="6241816" cy="1371600"/>
          </a:xfrm>
        </p:spPr>
        <p:txBody>
          <a:bodyPr/>
          <a:lstStyle/>
          <a:p>
            <a:r>
              <a:rPr lang="en-US" dirty="0"/>
              <a:t>Part 3 of 3: Who Are You?  Your Faith.</a:t>
            </a:r>
          </a:p>
        </p:txBody>
      </p:sp>
      <p:sp>
        <p:nvSpPr>
          <p:cNvPr id="3" name="Picture Placeholder 2">
            <a:extLst>
              <a:ext uri="{FF2B5EF4-FFF2-40B4-BE49-F238E27FC236}">
                <a16:creationId xmlns:a16="http://schemas.microsoft.com/office/drawing/2014/main" id="{0352E631-04F5-42A0-9575-2C426C129306}"/>
              </a:ext>
            </a:extLst>
          </p:cNvPr>
          <p:cNvSpPr>
            <a:spLocks noGrp="1"/>
          </p:cNvSpPr>
          <p:nvPr>
            <p:ph type="pic" idx="1"/>
          </p:nvPr>
        </p:nvSpPr>
        <p:spPr>
          <a:xfrm>
            <a:off x="8094831" y="1041400"/>
            <a:ext cx="3063347" cy="4775200"/>
          </a:xfrm>
        </p:spPr>
      </p:sp>
      <p:sp>
        <p:nvSpPr>
          <p:cNvPr id="4" name="Text Placeholder 3">
            <a:extLst>
              <a:ext uri="{FF2B5EF4-FFF2-40B4-BE49-F238E27FC236}">
                <a16:creationId xmlns:a16="http://schemas.microsoft.com/office/drawing/2014/main" id="{9B695CD9-60B1-4412-A5FF-2D0E4E79C910}"/>
              </a:ext>
            </a:extLst>
          </p:cNvPr>
          <p:cNvSpPr>
            <a:spLocks noGrp="1"/>
          </p:cNvSpPr>
          <p:nvPr>
            <p:ph type="body" sz="half" idx="2"/>
          </p:nvPr>
        </p:nvSpPr>
        <p:spPr/>
        <p:txBody>
          <a:bodyPr/>
          <a:lstStyle/>
          <a:p>
            <a:endParaRPr lang="en-US" dirty="0"/>
          </a:p>
          <a:p>
            <a:endParaRPr lang="en-US" dirty="0"/>
          </a:p>
        </p:txBody>
      </p:sp>
      <p:pic>
        <p:nvPicPr>
          <p:cNvPr id="5122" name="Picture 2" descr="Image result for dusty bible">
            <a:extLst>
              <a:ext uri="{FF2B5EF4-FFF2-40B4-BE49-F238E27FC236}">
                <a16:creationId xmlns:a16="http://schemas.microsoft.com/office/drawing/2014/main" id="{57BE41FF-0D6B-4804-9564-A4B352DABB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4260" y="2320511"/>
            <a:ext cx="5715000" cy="3286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786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D6ADA-4C3A-423E-B9AA-E88C196ACC65}"/>
              </a:ext>
            </a:extLst>
          </p:cNvPr>
          <p:cNvSpPr>
            <a:spLocks noGrp="1"/>
          </p:cNvSpPr>
          <p:nvPr>
            <p:ph type="title"/>
          </p:nvPr>
        </p:nvSpPr>
        <p:spPr/>
        <p:txBody>
          <a:bodyPr/>
          <a:lstStyle/>
          <a:p>
            <a:r>
              <a:rPr lang="en-US" dirty="0"/>
              <a:t>A few more tips</a:t>
            </a:r>
          </a:p>
        </p:txBody>
      </p:sp>
      <p:sp>
        <p:nvSpPr>
          <p:cNvPr id="3" name="Content Placeholder 2">
            <a:extLst>
              <a:ext uri="{FF2B5EF4-FFF2-40B4-BE49-F238E27FC236}">
                <a16:creationId xmlns:a16="http://schemas.microsoft.com/office/drawing/2014/main" id="{58C8E8C5-D502-46C8-977B-14AA36D23FDE}"/>
              </a:ext>
            </a:extLst>
          </p:cNvPr>
          <p:cNvSpPr>
            <a:spLocks noGrp="1"/>
          </p:cNvSpPr>
          <p:nvPr>
            <p:ph idx="1"/>
          </p:nvPr>
        </p:nvSpPr>
        <p:spPr/>
        <p:txBody>
          <a:bodyPr/>
          <a:lstStyle/>
          <a:p>
            <a:r>
              <a:rPr lang="en-US" dirty="0"/>
              <a:t>Accountability</a:t>
            </a:r>
          </a:p>
          <a:p>
            <a:r>
              <a:rPr lang="en-US" dirty="0"/>
              <a:t>Connections</a:t>
            </a:r>
          </a:p>
          <a:p>
            <a:r>
              <a:rPr lang="en-US" dirty="0"/>
              <a:t>Not everyday is going to be sunshine and roses</a:t>
            </a:r>
          </a:p>
          <a:p>
            <a:r>
              <a:rPr lang="en-US" dirty="0"/>
              <a:t>We are a constant work in progress</a:t>
            </a:r>
          </a:p>
          <a:p>
            <a:r>
              <a:rPr lang="en-US" dirty="0"/>
              <a:t>Feelings aren’t fact</a:t>
            </a:r>
          </a:p>
          <a:p>
            <a:endParaRPr lang="en-US" dirty="0"/>
          </a:p>
          <a:p>
            <a:endParaRPr lang="en-US" dirty="0"/>
          </a:p>
        </p:txBody>
      </p:sp>
      <p:pic>
        <p:nvPicPr>
          <p:cNvPr id="5" name="Picture 4">
            <a:extLst>
              <a:ext uri="{FF2B5EF4-FFF2-40B4-BE49-F238E27FC236}">
                <a16:creationId xmlns:a16="http://schemas.microsoft.com/office/drawing/2014/main" id="{BCEE6198-4434-4646-9276-E14011F01170}"/>
              </a:ext>
            </a:extLst>
          </p:cNvPr>
          <p:cNvPicPr>
            <a:picLocks noChangeAspect="1"/>
          </p:cNvPicPr>
          <p:nvPr/>
        </p:nvPicPr>
        <p:blipFill>
          <a:blip r:embed="rId2"/>
          <a:stretch>
            <a:fillRect/>
          </a:stretch>
        </p:blipFill>
        <p:spPr>
          <a:xfrm>
            <a:off x="8487006" y="2699551"/>
            <a:ext cx="2274780" cy="1516849"/>
          </a:xfrm>
          <a:prstGeom prst="rect">
            <a:avLst/>
          </a:prstGeom>
        </p:spPr>
      </p:pic>
      <p:pic>
        <p:nvPicPr>
          <p:cNvPr id="7" name="Picture 6">
            <a:extLst>
              <a:ext uri="{FF2B5EF4-FFF2-40B4-BE49-F238E27FC236}">
                <a16:creationId xmlns:a16="http://schemas.microsoft.com/office/drawing/2014/main" id="{858F6070-7870-4193-8685-B3EBED652580}"/>
              </a:ext>
            </a:extLst>
          </p:cNvPr>
          <p:cNvPicPr>
            <a:picLocks noChangeAspect="1"/>
          </p:cNvPicPr>
          <p:nvPr/>
        </p:nvPicPr>
        <p:blipFill>
          <a:blip r:embed="rId3"/>
          <a:stretch>
            <a:fillRect/>
          </a:stretch>
        </p:blipFill>
        <p:spPr>
          <a:xfrm>
            <a:off x="6198946" y="4402407"/>
            <a:ext cx="2617000" cy="1744394"/>
          </a:xfrm>
          <a:prstGeom prst="rect">
            <a:avLst/>
          </a:prstGeom>
        </p:spPr>
      </p:pic>
    </p:spTree>
    <p:extLst>
      <p:ext uri="{BB962C8B-B14F-4D97-AF65-F5344CB8AC3E}">
        <p14:creationId xmlns:p14="http://schemas.microsoft.com/office/powerpoint/2010/main" val="2721665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FDA5BA-DB22-4442-B5B6-01984B09A066}"/>
              </a:ext>
            </a:extLst>
          </p:cNvPr>
          <p:cNvPicPr>
            <a:picLocks noChangeAspect="1"/>
          </p:cNvPicPr>
          <p:nvPr/>
        </p:nvPicPr>
        <p:blipFill>
          <a:blip r:embed="rId2"/>
          <a:stretch>
            <a:fillRect/>
          </a:stretch>
        </p:blipFill>
        <p:spPr>
          <a:xfrm>
            <a:off x="1230703" y="1104753"/>
            <a:ext cx="4640897" cy="4648493"/>
          </a:xfrm>
          <a:prstGeom prst="rect">
            <a:avLst/>
          </a:prstGeom>
        </p:spPr>
      </p:pic>
      <p:sp>
        <p:nvSpPr>
          <p:cNvPr id="3" name="TextBox 2">
            <a:extLst>
              <a:ext uri="{FF2B5EF4-FFF2-40B4-BE49-F238E27FC236}">
                <a16:creationId xmlns:a16="http://schemas.microsoft.com/office/drawing/2014/main" id="{A9C4E30E-2B57-4F87-A121-54C8643E3A49}"/>
              </a:ext>
            </a:extLst>
          </p:cNvPr>
          <p:cNvSpPr txBox="1"/>
          <p:nvPr/>
        </p:nvSpPr>
        <p:spPr>
          <a:xfrm>
            <a:off x="6096000" y="872197"/>
            <a:ext cx="5172222" cy="5262979"/>
          </a:xfrm>
          <a:prstGeom prst="rect">
            <a:avLst/>
          </a:prstGeom>
          <a:noFill/>
        </p:spPr>
        <p:txBody>
          <a:bodyPr wrap="square" rtlCol="0">
            <a:spAutoFit/>
          </a:bodyPr>
          <a:lstStyle/>
          <a:p>
            <a:r>
              <a:rPr lang="en-US" sz="1400" dirty="0"/>
              <a:t>A few weeks ago I bought myself a two piece bathing suit and I took my 7 year old daughter to the pool. When I put on my new bathing suit (that I was crazy excited about), my daughter looked me over with eyes wide open. She was silent for a few seconds and then this was our conversation:</a:t>
            </a:r>
            <a:br>
              <a:rPr lang="en-US" sz="1400" dirty="0"/>
            </a:br>
            <a:br>
              <a:rPr lang="en-US" sz="1400" dirty="0"/>
            </a:br>
            <a:r>
              <a:rPr lang="en-US" sz="1400" dirty="0" err="1"/>
              <a:t>Leilah</a:t>
            </a:r>
            <a:r>
              <a:rPr lang="en-US" sz="1400" dirty="0"/>
              <a:t>: “Uh.... I can see part of your belly.”</a:t>
            </a:r>
            <a:br>
              <a:rPr lang="en-US" sz="1400" dirty="0"/>
            </a:br>
            <a:r>
              <a:rPr lang="en-US" sz="1400" dirty="0"/>
              <a:t>Me: “Yeah I know. That is on purpose.”</a:t>
            </a:r>
            <a:br>
              <a:rPr lang="en-US" sz="1400" dirty="0"/>
            </a:br>
            <a:r>
              <a:rPr lang="en-US" sz="1400" dirty="0" err="1"/>
              <a:t>Leilah</a:t>
            </a:r>
            <a:r>
              <a:rPr lang="en-US" sz="1400" dirty="0"/>
              <a:t>: “But your belly is </a:t>
            </a:r>
            <a:r>
              <a:rPr lang="en-US" sz="1400" dirty="0" err="1"/>
              <a:t>kinda</a:t>
            </a:r>
            <a:r>
              <a:rPr lang="en-US" sz="1400" dirty="0"/>
              <a:t> big and squishy... and it has scars on it.... Aren’t you embarrassed?”</a:t>
            </a:r>
            <a:br>
              <a:rPr lang="en-US" sz="1400" dirty="0"/>
            </a:br>
            <a:r>
              <a:rPr lang="en-US" sz="1400" dirty="0"/>
              <a:t>Me: “I’m honest about my belly and the rest of my body. My body is strong and treats me well. I’m not sick, and I’m happy... My belly is </a:t>
            </a:r>
            <a:r>
              <a:rPr lang="en-US" sz="1400" dirty="0" err="1"/>
              <a:t>kinda</a:t>
            </a:r>
            <a:r>
              <a:rPr lang="en-US" sz="1400" dirty="0"/>
              <a:t> squishy and has scars on it because I had you and your brother, two of my favorite people in the world, living in it. Sometimes when women get to be mommies their bodies change, and being your mommy one of the best things in my whole life.</a:t>
            </a:r>
            <a:br>
              <a:rPr lang="en-US" sz="1400" dirty="0"/>
            </a:br>
            <a:r>
              <a:rPr lang="en-US" sz="1400" dirty="0"/>
              <a:t>My body makes me happy. My kids make me happy. And this new bathing suit makes me happy”</a:t>
            </a:r>
            <a:br>
              <a:rPr lang="en-US" sz="1400" dirty="0"/>
            </a:br>
            <a:r>
              <a:rPr lang="en-US" sz="1400" dirty="0" err="1"/>
              <a:t>Leilah</a:t>
            </a:r>
            <a:r>
              <a:rPr lang="en-US" sz="1400" dirty="0"/>
              <a:t>: “...Wow. I like that....” A few seconds past and she says,</a:t>
            </a:r>
            <a:br>
              <a:rPr lang="en-US" sz="1400" dirty="0"/>
            </a:br>
            <a:r>
              <a:rPr lang="en-US" sz="1400" dirty="0"/>
              <a:t>“Mommy.... can I have a bathing suit just like yours? I’d love to be twins.”</a:t>
            </a:r>
            <a:br>
              <a:rPr lang="en-US" sz="1400" dirty="0"/>
            </a:br>
            <a:r>
              <a:rPr lang="en-US" sz="1400" dirty="0"/>
              <a:t>Me: “I’d love to be twins with you too”</a:t>
            </a:r>
            <a:br>
              <a:rPr lang="en-US" sz="1400" dirty="0"/>
            </a:br>
            <a:br>
              <a:rPr lang="en-US" sz="1400" dirty="0"/>
            </a:br>
            <a:r>
              <a:rPr lang="en-US" sz="1400" dirty="0"/>
              <a:t>Today her bathing suit came in the mail. </a:t>
            </a:r>
          </a:p>
        </p:txBody>
      </p:sp>
    </p:spTree>
    <p:extLst>
      <p:ext uri="{BB962C8B-B14F-4D97-AF65-F5344CB8AC3E}">
        <p14:creationId xmlns:p14="http://schemas.microsoft.com/office/powerpoint/2010/main" val="3683638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E7D71-5435-46AA-893B-AF2D1E65501D}"/>
              </a:ext>
            </a:extLst>
          </p:cNvPr>
          <p:cNvSpPr>
            <a:spLocks noGrp="1"/>
          </p:cNvSpPr>
          <p:nvPr>
            <p:ph type="title"/>
          </p:nvPr>
        </p:nvSpPr>
        <p:spPr/>
        <p:txBody>
          <a:bodyPr/>
          <a:lstStyle/>
          <a:p>
            <a:r>
              <a:rPr lang="en-US" dirty="0"/>
              <a:t>More Information</a:t>
            </a:r>
          </a:p>
        </p:txBody>
      </p:sp>
      <p:sp>
        <p:nvSpPr>
          <p:cNvPr id="3" name="Content Placeholder 2">
            <a:extLst>
              <a:ext uri="{FF2B5EF4-FFF2-40B4-BE49-F238E27FC236}">
                <a16:creationId xmlns:a16="http://schemas.microsoft.com/office/drawing/2014/main" id="{0F6F95E8-4938-4AF1-A52E-A5436C00777F}"/>
              </a:ext>
            </a:extLst>
          </p:cNvPr>
          <p:cNvSpPr>
            <a:spLocks noGrp="1"/>
          </p:cNvSpPr>
          <p:nvPr>
            <p:ph idx="1"/>
          </p:nvPr>
        </p:nvSpPr>
        <p:spPr>
          <a:xfrm>
            <a:off x="1295401" y="2556932"/>
            <a:ext cx="9601196" cy="3562514"/>
          </a:xfrm>
        </p:spPr>
        <p:txBody>
          <a:bodyPr>
            <a:normAutofit/>
          </a:bodyPr>
          <a:lstStyle/>
          <a:p>
            <a:r>
              <a:rPr lang="en-US" dirty="0"/>
              <a:t>Body Kindness (Rebecca </a:t>
            </a:r>
            <a:r>
              <a:rPr lang="en-US" dirty="0" err="1"/>
              <a:t>Scritchfield</a:t>
            </a:r>
            <a:r>
              <a:rPr lang="en-US" dirty="0"/>
              <a:t>)</a:t>
            </a:r>
          </a:p>
          <a:p>
            <a:r>
              <a:rPr lang="en-US" dirty="0"/>
              <a:t>Intuitive Eating (</a:t>
            </a:r>
            <a:r>
              <a:rPr lang="en-US" dirty="0" err="1"/>
              <a:t>Tribole</a:t>
            </a:r>
            <a:r>
              <a:rPr lang="en-US" dirty="0"/>
              <a:t> &amp; Resch)</a:t>
            </a:r>
          </a:p>
          <a:p>
            <a:r>
              <a:rPr lang="en-US" dirty="0"/>
              <a:t>Made to Crave, Your Best Yes (</a:t>
            </a:r>
            <a:r>
              <a:rPr lang="en-US" dirty="0" err="1"/>
              <a:t>Lysa</a:t>
            </a:r>
            <a:r>
              <a:rPr lang="en-US" dirty="0"/>
              <a:t> </a:t>
            </a:r>
            <a:r>
              <a:rPr lang="en-US" dirty="0" err="1"/>
              <a:t>TerKeurst</a:t>
            </a:r>
            <a:r>
              <a:rPr lang="en-US" dirty="0"/>
              <a:t>)</a:t>
            </a:r>
          </a:p>
          <a:p>
            <a:r>
              <a:rPr lang="en-US" dirty="0"/>
              <a:t>Let It Go, Keep It Shut (Karen </a:t>
            </a:r>
            <a:r>
              <a:rPr lang="en-US" dirty="0" err="1"/>
              <a:t>Ehman</a:t>
            </a:r>
            <a:r>
              <a:rPr lang="en-US" dirty="0"/>
              <a:t>)</a:t>
            </a:r>
          </a:p>
          <a:p>
            <a:r>
              <a:rPr lang="en-US" dirty="0"/>
              <a:t>The Renewing of the Mind Project (Barb Raveling)</a:t>
            </a:r>
          </a:p>
          <a:p>
            <a:r>
              <a:rPr lang="en-US" dirty="0"/>
              <a:t>Ask Questions! Stephanie.Lueras@usw.salvationarmy.org or @</a:t>
            </a:r>
            <a:r>
              <a:rPr lang="en-US" dirty="0" err="1"/>
              <a:t>futureformerfatpastor</a:t>
            </a:r>
            <a:r>
              <a:rPr lang="en-US" dirty="0"/>
              <a:t> on </a:t>
            </a:r>
            <a:r>
              <a:rPr lang="en-US" dirty="0" err="1"/>
              <a:t>instagram</a:t>
            </a:r>
            <a:endParaRPr lang="en-US" dirty="0"/>
          </a:p>
        </p:txBody>
      </p:sp>
    </p:spTree>
    <p:extLst>
      <p:ext uri="{BB962C8B-B14F-4D97-AF65-F5344CB8AC3E}">
        <p14:creationId xmlns:p14="http://schemas.microsoft.com/office/powerpoint/2010/main" val="73301009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295</TotalTime>
  <Words>266</Words>
  <Application>Microsoft Office PowerPoint</Application>
  <PresentationFormat>Widescreen</PresentationFormat>
  <Paragraphs>40</Paragraphs>
  <Slides>10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Garamond</vt:lpstr>
      <vt:lpstr>Organic</vt:lpstr>
      <vt:lpstr>Courageously Created Worthy</vt:lpstr>
      <vt:lpstr>Housekeeping</vt:lpstr>
      <vt:lpstr>PowerPoint Presentation</vt:lpstr>
      <vt:lpstr>Where did we go wrong?</vt:lpstr>
      <vt:lpstr>Part 1 of 3: Taking Care of Your Physical Self</vt:lpstr>
      <vt:lpstr>Part 2 of 3: Your Emotional Self/Your Mental Health</vt:lpstr>
      <vt:lpstr>Part 3 of 3: Who Are You?  Your Faith.</vt:lpstr>
      <vt:lpstr>A few more tips</vt:lpstr>
      <vt:lpstr>PowerPoint Presentation</vt:lpstr>
      <vt:lpstr>More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Stephanie Lueras</dc:creator>
  <cp:lastModifiedBy>Stephanie Lueras</cp:lastModifiedBy>
  <cp:revision>4</cp:revision>
  <dcterms:created xsi:type="dcterms:W3CDTF">2019-05-04T12:51:43Z</dcterms:created>
  <dcterms:modified xsi:type="dcterms:W3CDTF">2019-05-04T18:59:56Z</dcterms:modified>
</cp:coreProperties>
</file>